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075" y="-10756900"/>
            <a:ext cx="11268075" cy="187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93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2010-12-23T22:37:29Z</dcterms:created>
  <dcterms:modified xsi:type="dcterms:W3CDTF">2010-12-23T22:38:06Z</dcterms:modified>
</cp:coreProperties>
</file>