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90" y="-6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12 Rectángulo redondeado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12/23/2010</a:t>
            </a:fld>
            <a:endParaRPr lang="en-U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6F42FDE4-A7DD-41A7-A0A6-9B649FB43336}" type="slidenum">
              <a:rPr kumimoji="0" lang="en-US" smtClean="0"/>
              <a:t>‹Nº›</a:t>
            </a:fld>
            <a:endParaRPr kumimoji="0" lang="en-US" sz="1400" dirty="0">
              <a:solidFill>
                <a:srgbClr val="FFFFFF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12/23/2010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12/23/2010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12/23/2010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‹Nº›</a:t>
            </a:fld>
            <a:endParaRPr kumimoji="0"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9 Rectángulo redondeado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12/23/2010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6 Rectángulo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F42FDE4-A7DD-41A7-A0A6-9B649FB43336}" type="slidenum">
              <a:rPr kumimoji="0" lang="en-US" smtClean="0"/>
              <a:t>‹Nº›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12/23/2010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‹Nº›</a:t>
            </a:fld>
            <a:endParaRPr kumimoji="0" lang="en-U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12/23/2010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‹Nº›</a:t>
            </a:fld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12/23/2010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12/23/2010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8 Rectángulo redondeado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12/23/2010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‹Nº›</a:t>
            </a:fld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12/23/2010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F42FDE4-A7DD-41A7-A0A6-9B649FB43336}" type="slidenum">
              <a:rPr kumimoji="0" lang="en-US" smtClean="0"/>
              <a:t>‹Nº›</a:t>
            </a:fld>
            <a:endParaRPr kumimoji="0" lang="en-US" dirty="0"/>
          </a:p>
        </p:txBody>
      </p:sp>
      <p:sp>
        <p:nvSpPr>
          <p:cNvPr id="11" name="10 Rectángulo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Rectángulo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7 Rectángulo redondeado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fld id="{564CF2E0-CCC4-4E1E-9902-C3C36AB3FDA4}" type="datetimeFigureOut">
              <a:rPr lang="en-US" smtClean="0"/>
              <a:t>12/23/2010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eaLnBrk="1" latinLnBrk="0" hangingPunct="1"/>
            <a:fld id="{6F42FDE4-A7DD-41A7-A0A6-9B649FB43336}" type="slidenum">
              <a:rPr kumimoji="0" lang="en-US" smtClean="0"/>
              <a:t>‹Nº›</a:t>
            </a:fld>
            <a:endParaRPr kumimoji="0" lang="en-US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31375" cy="1135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07685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Theme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0</TotalTime>
  <Words>0</Words>
  <Application>Microsoft Office PowerPoint</Application>
  <PresentationFormat>Presentación en pantalla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Default Theme</vt:lpstr>
      <vt:lpstr>Presentación de PowerPoint</vt:lpstr>
    </vt:vector>
  </TitlesOfParts>
  <Company>UNAB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UNAB</dc:creator>
  <cp:lastModifiedBy>UNAB</cp:lastModifiedBy>
  <cp:revision>1</cp:revision>
  <dcterms:created xsi:type="dcterms:W3CDTF">2010-12-23T22:35:52Z</dcterms:created>
  <dcterms:modified xsi:type="dcterms:W3CDTF">2010-12-23T22:36:29Z</dcterms:modified>
</cp:coreProperties>
</file>