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0"/>
            <a:ext cx="9972675" cy="753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5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2010-12-23T22:34:14Z</dcterms:created>
  <dcterms:modified xsi:type="dcterms:W3CDTF">2010-12-23T22:35:07Z</dcterms:modified>
</cp:coreProperties>
</file>