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-2043113"/>
            <a:ext cx="11306176" cy="137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90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2010-12-23T22:30:19Z</dcterms:created>
  <dcterms:modified xsi:type="dcterms:W3CDTF">2010-12-23T22:30:42Z</dcterms:modified>
</cp:coreProperties>
</file>