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4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0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2010-12-23T22:29:15Z</dcterms:created>
  <dcterms:modified xsi:type="dcterms:W3CDTF">2010-12-23T22:29:44Z</dcterms:modified>
</cp:coreProperties>
</file>