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" y="-5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Rectángulo redondeado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Rectángulo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12/23/2010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t>‹Nº›</a:t>
            </a:fld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Rectángulo redondeado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12/23/2010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‹Nº›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72575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4066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Default Theme</vt:lpstr>
      <vt:lpstr>Presentación de PowerPoint</vt:lpstr>
    </vt:vector>
  </TitlesOfParts>
  <Company>UNAB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UNAB</dc:creator>
  <cp:lastModifiedBy>UNAB</cp:lastModifiedBy>
  <cp:revision>1</cp:revision>
  <dcterms:created xsi:type="dcterms:W3CDTF">2010-12-23T22:26:25Z</dcterms:created>
  <dcterms:modified xsi:type="dcterms:W3CDTF">2010-12-23T22:27:13Z</dcterms:modified>
</cp:coreProperties>
</file>