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714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10/23/2010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t>‹Nº›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10/23/2010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10/23/2010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10/23/2010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10/23/2010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10/23/2010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10/23/2010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10/23/2010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10/23/2010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10/23/2010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10/23/2010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t>10/23/2010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t>‹Nº›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526236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396044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263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482453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576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799288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891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064896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339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770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56895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732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70485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286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75252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636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6624736" cy="547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059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848872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841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5832648" cy="525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682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496855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20688"/>
            <a:ext cx="4350271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884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9544"/>
            <a:ext cx="655272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202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632847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197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8432"/>
            <a:ext cx="4032447" cy="410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260648"/>
            <a:ext cx="4674097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141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63284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038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74441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48680"/>
            <a:ext cx="446449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044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7200"/>
            <a:ext cx="5976664" cy="35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17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1000"/>
            <a:ext cx="6120680" cy="355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116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32" y="27448"/>
            <a:ext cx="530388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56993"/>
            <a:ext cx="4392488" cy="3212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457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280"/>
            <a:ext cx="3810000" cy="410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92696"/>
            <a:ext cx="48958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0611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53</TotalTime>
  <Words>0</Words>
  <Application>Microsoft Office PowerPoint</Application>
  <PresentationFormat>Presentación en pantalla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Default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UNAB</dc:creator>
  <cp:lastModifiedBy>UNAB</cp:lastModifiedBy>
  <cp:revision>6</cp:revision>
  <dcterms:created xsi:type="dcterms:W3CDTF">2010-10-21T22:15:40Z</dcterms:created>
  <dcterms:modified xsi:type="dcterms:W3CDTF">2010-10-23T15:30:44Z</dcterms:modified>
</cp:coreProperties>
</file>