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‹Nº›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9/17/2010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‹Nº›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s.wikipedia.org/wiki/Archivo:Heart_numlabels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3648" y="692696"/>
            <a:ext cx="698477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150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136903" cy="58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3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548681"/>
            <a:ext cx="6768752" cy="54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509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upload.wikimedia.org/wikipedia/commons/thumb/1/11/Heart_numlabels.svg/250px-Heart_numlabels.svg.pn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04867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0532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Default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UNAB</dc:creator>
  <cp:lastModifiedBy>UNAB</cp:lastModifiedBy>
  <cp:revision>1</cp:revision>
  <dcterms:created xsi:type="dcterms:W3CDTF">2010-09-17T17:14:26Z</dcterms:created>
  <dcterms:modified xsi:type="dcterms:W3CDTF">2010-09-17T17:16:54Z</dcterms:modified>
</cp:coreProperties>
</file>