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‹Nº›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9/17/2010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‹Nº›</a:t>
            </a:fld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9/17/2010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‹Nº›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3568" y="332656"/>
            <a:ext cx="741682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83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576" y="188640"/>
            <a:ext cx="763284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23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1680" y="620688"/>
            <a:ext cx="5688631" cy="547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7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332656"/>
            <a:ext cx="669674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87624" y="404664"/>
            <a:ext cx="648072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44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Default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CORAZON</dc:title>
  <dc:creator>UNAB</dc:creator>
  <cp:lastModifiedBy>UNAB</cp:lastModifiedBy>
  <cp:revision>3</cp:revision>
  <dcterms:created xsi:type="dcterms:W3CDTF">2010-09-17T17:06:55Z</dcterms:created>
  <dcterms:modified xsi:type="dcterms:W3CDTF">2010-09-17T17:16:22Z</dcterms:modified>
</cp:coreProperties>
</file>