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9" r:id="rId3"/>
    <p:sldId id="271" r:id="rId4"/>
    <p:sldId id="272" r:id="rId5"/>
    <p:sldId id="273" r:id="rId6"/>
    <p:sldId id="274" r:id="rId7"/>
    <p:sldId id="275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5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9/4/2010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47664" y="260648"/>
            <a:ext cx="626469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40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27584" y="116632"/>
            <a:ext cx="756084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4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47664" y="260648"/>
            <a:ext cx="6480719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7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1641" y="260648"/>
            <a:ext cx="6768752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9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260648"/>
            <a:ext cx="2368600" cy="6336704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555776" y="0"/>
            <a:ext cx="612068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2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55576" y="260648"/>
            <a:ext cx="7776863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9512" y="476672"/>
            <a:ext cx="849694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5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55576" y="188640"/>
            <a:ext cx="763284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5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1560" y="260648"/>
            <a:ext cx="799288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4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03648" y="0"/>
            <a:ext cx="5832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20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</TotalTime>
  <Words>0</Words>
  <Application>Microsoft Office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Default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UNAB</dc:creator>
  <cp:lastModifiedBy>UNAB</cp:lastModifiedBy>
  <cp:revision>5</cp:revision>
  <dcterms:created xsi:type="dcterms:W3CDTF">2010-09-04T15:24:01Z</dcterms:created>
  <dcterms:modified xsi:type="dcterms:W3CDTF">2010-09-04T16:00:24Z</dcterms:modified>
</cp:coreProperties>
</file>