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527" autoAdjust="0"/>
  </p:normalViewPr>
  <p:slideViewPr>
    <p:cSldViewPr>
      <p:cViewPr varScale="1">
        <p:scale>
          <a:sx n="72" d="100"/>
          <a:sy n="72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8ED8-30E0-44F7-A7B7-2F4E47275A74}" type="datetimeFigureOut">
              <a:rPr lang="es-ES_tradnl" smtClean="0"/>
              <a:t>03/08/2010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FD4F-4DCF-4752-A020-D5B3D9686A54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8ED8-30E0-44F7-A7B7-2F4E47275A74}" type="datetimeFigureOut">
              <a:rPr lang="es-ES_tradnl" smtClean="0"/>
              <a:t>03/08/2010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FD4F-4DCF-4752-A020-D5B3D9686A54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8ED8-30E0-44F7-A7B7-2F4E47275A74}" type="datetimeFigureOut">
              <a:rPr lang="es-ES_tradnl" smtClean="0"/>
              <a:t>03/08/2010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FD4F-4DCF-4752-A020-D5B3D9686A54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8ED8-30E0-44F7-A7B7-2F4E47275A74}" type="datetimeFigureOut">
              <a:rPr lang="es-ES_tradnl" smtClean="0"/>
              <a:t>03/08/2010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FD4F-4DCF-4752-A020-D5B3D9686A54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8ED8-30E0-44F7-A7B7-2F4E47275A74}" type="datetimeFigureOut">
              <a:rPr lang="es-ES_tradnl" smtClean="0"/>
              <a:t>03/08/2010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FD4F-4DCF-4752-A020-D5B3D9686A54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8ED8-30E0-44F7-A7B7-2F4E47275A74}" type="datetimeFigureOut">
              <a:rPr lang="es-ES_tradnl" smtClean="0"/>
              <a:t>03/08/2010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FD4F-4DCF-4752-A020-D5B3D9686A54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8ED8-30E0-44F7-A7B7-2F4E47275A74}" type="datetimeFigureOut">
              <a:rPr lang="es-ES_tradnl" smtClean="0"/>
              <a:t>03/08/2010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FD4F-4DCF-4752-A020-D5B3D9686A54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8ED8-30E0-44F7-A7B7-2F4E47275A74}" type="datetimeFigureOut">
              <a:rPr lang="es-ES_tradnl" smtClean="0"/>
              <a:t>03/08/2010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FD4F-4DCF-4752-A020-D5B3D9686A54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8ED8-30E0-44F7-A7B7-2F4E47275A74}" type="datetimeFigureOut">
              <a:rPr lang="es-ES_tradnl" smtClean="0"/>
              <a:t>03/08/2010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FD4F-4DCF-4752-A020-D5B3D9686A54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8ED8-30E0-44F7-A7B7-2F4E47275A74}" type="datetimeFigureOut">
              <a:rPr lang="es-ES_tradnl" smtClean="0"/>
              <a:t>03/08/2010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FD4F-4DCF-4752-A020-D5B3D9686A54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8ED8-30E0-44F7-A7B7-2F4E47275A74}" type="datetimeFigureOut">
              <a:rPr lang="es-ES_tradnl" smtClean="0"/>
              <a:t>03/08/2010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FD4F-4DCF-4752-A020-D5B3D9686A54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58ED8-30E0-44F7-A7B7-2F4E47275A74}" type="datetimeFigureOut">
              <a:rPr lang="es-ES_tradnl" smtClean="0"/>
              <a:t>03/08/2010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DFD4F-4DCF-4752-A020-D5B3D9686A54}" type="slidenum">
              <a:rPr lang="es-ES_tradnl" smtClean="0"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Anatomía de miembro inferior</a:t>
            </a:r>
            <a:endParaRPr lang="es-ES_tradn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Lic. Carlos Humberto Reyes</a:t>
            </a:r>
            <a:endParaRPr lang="es-ES_trad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3810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32656"/>
            <a:ext cx="5042123" cy="626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285750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08720"/>
            <a:ext cx="388843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5904656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39248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36912"/>
            <a:ext cx="38884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1"/>
            <a:ext cx="7848872" cy="505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724600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20891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00808"/>
            <a:ext cx="489654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756084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810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00808"/>
            <a:ext cx="460851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800"/>
            <a:ext cx="3456384" cy="334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3810000" cy="43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28803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836712"/>
            <a:ext cx="41764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9</Words>
  <Application>Microsoft Office PowerPoint</Application>
  <PresentationFormat>Presentación en pantalla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Anatomía de miembro inferior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WinuE</dc:creator>
  <cp:lastModifiedBy>WinuE</cp:lastModifiedBy>
  <cp:revision>7</cp:revision>
  <dcterms:created xsi:type="dcterms:W3CDTF">2010-08-03T15:04:07Z</dcterms:created>
  <dcterms:modified xsi:type="dcterms:W3CDTF">2010-08-03T16:08:01Z</dcterms:modified>
</cp:coreProperties>
</file>