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8/3/2010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LIC.CARLOS HUMBERTO REYES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ANATOMIA </a:t>
            </a:r>
            <a:br>
              <a:rPr lang="es-ES" dirty="0" smtClean="0"/>
            </a:br>
            <a:r>
              <a:rPr lang="es-ES" dirty="0" smtClean="0"/>
              <a:t>MIEMBROS SUPERIORES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517584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642918"/>
            <a:ext cx="279082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290"/>
            <a:ext cx="47149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28604"/>
            <a:ext cx="6000791" cy="559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2862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407196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406717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642918"/>
            <a:ext cx="400052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071810"/>
            <a:ext cx="46863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290"/>
            <a:ext cx="4787043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342902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4876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4295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57308"/>
            <a:ext cx="7772400" cy="455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650599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42</TotalTime>
  <Words>4</Words>
  <Application>Microsoft Office PowerPoint</Application>
  <PresentationFormat>Presentación en pantalla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Default Theme</vt:lpstr>
      <vt:lpstr>ANATOMIA  MIEMBROS SUPERIORES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UNAB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UNAB</dc:creator>
  <cp:lastModifiedBy>Familia</cp:lastModifiedBy>
  <cp:revision>5</cp:revision>
  <dcterms:created xsi:type="dcterms:W3CDTF">2010-07-29T00:21:19Z</dcterms:created>
  <dcterms:modified xsi:type="dcterms:W3CDTF">2010-08-03T01:16:21Z</dcterms:modified>
</cp:coreProperties>
</file>