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150"/>
            <a:ext cx="9144000" cy="76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109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2010-12-23T22:36:38Z</dcterms:created>
  <dcterms:modified xsi:type="dcterms:W3CDTF">2010-12-23T22:37:01Z</dcterms:modified>
</cp:coreProperties>
</file>