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819150"/>
            <a:ext cx="10260013" cy="83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38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2010-12-23T22:35:17Z</dcterms:created>
  <dcterms:modified xsi:type="dcterms:W3CDTF">2010-12-23T22:35:41Z</dcterms:modified>
</cp:coreProperties>
</file>