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12/23/2010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138" y="0"/>
            <a:ext cx="10117138" cy="753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719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 Theme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1</cp:revision>
  <dcterms:created xsi:type="dcterms:W3CDTF">2010-12-23T22:33:41Z</dcterms:created>
  <dcterms:modified xsi:type="dcterms:W3CDTF">2010-12-23T22:34:08Z</dcterms:modified>
</cp:coreProperties>
</file>