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1108075"/>
            <a:ext cx="10874376" cy="796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53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2010-12-23T22:30:55Z</dcterms:created>
  <dcterms:modified xsi:type="dcterms:W3CDTF">2010-12-23T22:31:18Z</dcterms:modified>
</cp:coreProperties>
</file>