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2474913"/>
            <a:ext cx="10548938" cy="105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7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2010-12-23T22:29:49Z</dcterms:created>
  <dcterms:modified xsi:type="dcterms:W3CDTF">2010-12-23T22:30:11Z</dcterms:modified>
</cp:coreProperties>
</file>