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38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71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Default Theme</vt:lpstr>
      <vt:lpstr>Presentación de PowerPoint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2010-12-23T22:28:22Z</dcterms:created>
  <dcterms:modified xsi:type="dcterms:W3CDTF">2010-12-23T22:28:44Z</dcterms:modified>
</cp:coreProperties>
</file>