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11/16/2010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11/16/2010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7914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9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55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35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22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39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792"/>
            <a:ext cx="8280920" cy="6263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09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3</cp:revision>
  <dcterms:created xsi:type="dcterms:W3CDTF">2010-11-05T23:40:48Z</dcterms:created>
  <dcterms:modified xsi:type="dcterms:W3CDTF">2010-11-16T23:07:18Z</dcterms:modified>
</cp:coreProperties>
</file>