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8" r:id="rId3"/>
    <p:sldId id="260" r:id="rId4"/>
    <p:sldId id="261" r:id="rId5"/>
    <p:sldId id="265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7" r:id="rId15"/>
    <p:sldId id="281" r:id="rId16"/>
    <p:sldId id="282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3" r:id="rId25"/>
    <p:sldId id="296" r:id="rId26"/>
    <p:sldId id="299" r:id="rId27"/>
    <p:sldId id="301" r:id="rId28"/>
    <p:sldId id="302" r:id="rId29"/>
    <p:sldId id="303" r:id="rId30"/>
    <p:sldId id="305" r:id="rId3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272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49712A-D060-454B-94D2-155130F454CB}" type="datetimeFigureOut">
              <a:rPr lang="es-ES" smtClean="0"/>
              <a:pPr/>
              <a:t>16/11/2010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82784-0E47-4748-996D-505154AD1D5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8698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3D0E-F062-454C-8652-28FC3877F339}" type="datetimeFigureOut">
              <a:rPr lang="es-ES" smtClean="0"/>
              <a:pPr/>
              <a:t>16/11/2010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74577-C32B-405B-8DE0-CB9A52E03F1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3D0E-F062-454C-8652-28FC3877F339}" type="datetimeFigureOut">
              <a:rPr lang="es-ES" smtClean="0"/>
              <a:pPr/>
              <a:t>16/11/2010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74577-C32B-405B-8DE0-CB9A52E03F1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3D0E-F062-454C-8652-28FC3877F339}" type="datetimeFigureOut">
              <a:rPr lang="es-ES" smtClean="0"/>
              <a:pPr/>
              <a:t>16/11/2010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74577-C32B-405B-8DE0-CB9A52E03F1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3D0E-F062-454C-8652-28FC3877F339}" type="datetimeFigureOut">
              <a:rPr lang="es-ES" smtClean="0"/>
              <a:pPr/>
              <a:t>16/11/2010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74577-C32B-405B-8DE0-CB9A52E03F1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3D0E-F062-454C-8652-28FC3877F339}" type="datetimeFigureOut">
              <a:rPr lang="es-ES" smtClean="0"/>
              <a:pPr/>
              <a:t>16/11/2010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74577-C32B-405B-8DE0-CB9A52E03F1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3D0E-F062-454C-8652-28FC3877F339}" type="datetimeFigureOut">
              <a:rPr lang="es-ES" smtClean="0"/>
              <a:pPr/>
              <a:t>16/11/2010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74577-C32B-405B-8DE0-CB9A52E03F1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3D0E-F062-454C-8652-28FC3877F339}" type="datetimeFigureOut">
              <a:rPr lang="es-ES" smtClean="0"/>
              <a:pPr/>
              <a:t>16/11/2010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74577-C32B-405B-8DE0-CB9A52E03F1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3D0E-F062-454C-8652-28FC3877F339}" type="datetimeFigureOut">
              <a:rPr lang="es-ES" smtClean="0"/>
              <a:pPr/>
              <a:t>16/11/2010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74577-C32B-405B-8DE0-CB9A52E03F1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3D0E-F062-454C-8652-28FC3877F339}" type="datetimeFigureOut">
              <a:rPr lang="es-ES" smtClean="0"/>
              <a:pPr/>
              <a:t>16/11/2010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74577-C32B-405B-8DE0-CB9A52E03F1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3D0E-F062-454C-8652-28FC3877F339}" type="datetimeFigureOut">
              <a:rPr lang="es-ES" smtClean="0"/>
              <a:pPr/>
              <a:t>16/11/2010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74577-C32B-405B-8DE0-CB9A52E03F1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3D0E-F062-454C-8652-28FC3877F339}" type="datetimeFigureOut">
              <a:rPr lang="es-ES" smtClean="0"/>
              <a:pPr/>
              <a:t>16/11/2010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74577-C32B-405B-8DE0-CB9A52E03F1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53D0E-F062-454C-8652-28FC3877F339}" type="datetimeFigureOut">
              <a:rPr lang="es-ES" smtClean="0"/>
              <a:pPr/>
              <a:t>16/11/2010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74577-C32B-405B-8DE0-CB9A52E03F1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NEURO ANATOMIA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ANATOMIA Y FISIOLOGIA HUMANA</a:t>
            </a:r>
          </a:p>
          <a:p>
            <a:r>
              <a:rPr lang="es-ES" dirty="0" smtClean="0"/>
              <a:t>LIC. CARLOS HUMBERTO REYES</a:t>
            </a:r>
            <a:endParaRPr lang="es-E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43998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7929618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642918"/>
            <a:ext cx="678661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8786842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571480"/>
            <a:ext cx="864399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358246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214290"/>
            <a:ext cx="7358114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0"/>
            <a:ext cx="7858179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85828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8429684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14422"/>
            <a:ext cx="7929618" cy="507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286807" cy="614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358246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572560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8358246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572560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60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286808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7858180" cy="600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7929617" cy="614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358246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643050"/>
            <a:ext cx="714380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864399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928670"/>
            <a:ext cx="771530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001056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785794"/>
            <a:ext cx="271557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500042"/>
            <a:ext cx="514353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428604"/>
            <a:ext cx="7286676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571480"/>
            <a:ext cx="8572528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8643966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11</Words>
  <Application>Microsoft Office PowerPoint</Application>
  <PresentationFormat>Presentación en pantalla (4:3)</PresentationFormat>
  <Paragraphs>3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Tema de Office</vt:lpstr>
      <vt:lpstr>NEURO ANATOMIA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UNAB</dc:creator>
  <cp:lastModifiedBy>UNAB</cp:lastModifiedBy>
  <cp:revision>10</cp:revision>
  <dcterms:created xsi:type="dcterms:W3CDTF">2009-12-08T23:19:05Z</dcterms:created>
  <dcterms:modified xsi:type="dcterms:W3CDTF">2010-11-16T22:56:39Z</dcterms:modified>
</cp:coreProperties>
</file>