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1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10/21/2010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794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7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3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4644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1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9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0" y="404664"/>
            <a:ext cx="7632848" cy="49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8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884"/>
            <a:ext cx="8208911" cy="59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03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0" y="692696"/>
            <a:ext cx="7992888" cy="592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1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22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9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8883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1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6085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6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962"/>
            <a:ext cx="867645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390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4168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2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8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9055"/>
            <a:ext cx="72008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0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7484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3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75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1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4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800"/>
            <a:ext cx="842493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0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12879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40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7048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5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3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153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44</TotalTime>
  <Words>0</Words>
  <Application>Microsoft Office PowerPoint</Application>
  <PresentationFormat>Presentación en pantalla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5</cp:revision>
  <dcterms:created xsi:type="dcterms:W3CDTF">2010-10-21T23:13:41Z</dcterms:created>
  <dcterms:modified xsi:type="dcterms:W3CDTF">2010-10-21T23:57:59Z</dcterms:modified>
</cp:coreProperties>
</file>