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82ED-BF25-4A51-9510-3C70D57AFE9F}" type="datetimeFigureOut">
              <a:rPr lang="es-ES_tradnl" smtClean="0"/>
              <a:pPr/>
              <a:t>07/08/2010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F253-2FDB-4F53-B0D9-26EA2AC0D3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Huesos del Cráneo y cara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Lic. Carlos Humberto Reyes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63284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7992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4087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2088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1287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7056784" cy="500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624736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</Words>
  <Application>Microsoft Office PowerPoint</Application>
  <PresentationFormat>Presentación en pantalla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Huesos del Cráneo y cara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4</cp:revision>
  <dcterms:created xsi:type="dcterms:W3CDTF">2010-08-03T16:09:25Z</dcterms:created>
  <dcterms:modified xsi:type="dcterms:W3CDTF">2010-08-07T01:22:27Z</dcterms:modified>
</cp:coreProperties>
</file>